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943BBA-89D1-4B36-BD29-9DF207A79E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4160" cy="439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9FF9F1-352D-4BEC-A71F-B019F62FCE0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4360" cy="341136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8760" cy="4097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080" cy="413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080" cy="4132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080" cy="4132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080" cy="4132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080" cy="4132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7440" cy="683496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4760" cy="145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4240" cy="43704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040" cy="11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040" cy="39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5120" cy="228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040" cy="11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040" cy="39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040" cy="11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040" cy="39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040" cy="11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040" cy="39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040" cy="11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040" cy="396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Welcome to 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Only </a:t>
            </a:r>
            <a:r>
              <a:rPr b="1" lang="en-US" sz="3200" spc="-1" strike="noStrike">
                <a:latin typeface="Arial"/>
              </a:rPr>
              <a:t>solar powered calculators</a:t>
            </a:r>
            <a:r>
              <a:rPr b="0" lang="en-US" sz="3200" spc="-1" strike="noStrike">
                <a:latin typeface="Arial"/>
              </a:rPr>
              <a:t> allowed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Happy April Fool’s Day – the exam is Thursday 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Will cover up to Longitudinal Control (finished today)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Friday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While you should not simply copy the output for homework Large Language Models (AI) can be useful to address gaps in your understanding!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Released, due next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41400" cy="128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47588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2025-04-01T14:39:03Z</dcterms:modified>
  <cp:revision>401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